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2952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81896C0-DA3A-4B60-951D-25F42019B0E7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1" y="685800"/>
            <a:ext cx="2374897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commentaires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10EF407F-D6BA-42F6-B63C-7D8EA12888D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6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ctrTitle"/>
          </p:nvPr>
        </p:nvSpPr>
        <p:spPr>
          <a:xfrm>
            <a:off x="514350" y="3077276"/>
            <a:ext cx="5829300" cy="212337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/>
          <p:cNvSpPr txBox="1"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1534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756404-0D94-4FF4-82B7-6F30F872E8CD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FACE9B-C147-4DCD-A38D-B2308ABCACA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9019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591376-2A49-427B-8383-01A8DD65380F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9247EC-4636-43CD-B81F-46C08C4E14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40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 txBox="1"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1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 txBox="1"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1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A833AE-A35F-4CFC-AA93-82E3FAEA6AFB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22A8AB-ED7C-4AA4-8460-E72061D2044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57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F59306-A021-4987-8BD8-0BDA6DECC285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298CF6-3F79-4605-914E-91F8FF11D1D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15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541736" y="6365513"/>
            <a:ext cx="5829300" cy="1967432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41736" y="4198586"/>
            <a:ext cx="5829300" cy="2166926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DFBE39-EA1A-4953-9EBB-28A0BCC14C9A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F7D560-DF44-4AF3-8FAD-1AAE2554BAD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07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342900" y="2311402"/>
            <a:ext cx="3028959" cy="653749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3486149" y="2311402"/>
            <a:ext cx="3028959" cy="653749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5D75B2-9B68-462F-AAA4-858FECA1F3A6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818819-1880-444D-9649-46C7E7FEF85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78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342900" y="2217383"/>
            <a:ext cx="3030138" cy="924092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342900" y="3141485"/>
            <a:ext cx="3030138" cy="5707410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 txBox="1">
            <a:spLocks noGrp="1"/>
          </p:cNvSpPr>
          <p:nvPr>
            <p:ph type="body" idx="3"/>
          </p:nvPr>
        </p:nvSpPr>
        <p:spPr>
          <a:xfrm>
            <a:off x="3483763" y="2217383"/>
            <a:ext cx="3031336" cy="924092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 txBox="1">
            <a:spLocks noGrp="1"/>
          </p:cNvSpPr>
          <p:nvPr>
            <p:ph idx="4"/>
          </p:nvPr>
        </p:nvSpPr>
        <p:spPr>
          <a:xfrm>
            <a:off x="3483763" y="3141485"/>
            <a:ext cx="3031336" cy="5707410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DF707A-6166-45D6-9C34-64BFCE29EFBE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8" name="Espace réservé du pied de pag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0B9AD3-4B30-4D50-939B-494FC841DF5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8DC3B5-70E8-48DB-9E3B-E0985A87A62B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0F5A99-1E9E-4C08-9C9B-2F5503017FD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47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CFC70D-7C17-474F-A7EA-58A31D9892A2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3" name="Espace réservé du pied de page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4F1854-91AC-4F4D-A1B3-17B4A0D86D7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342900" y="394399"/>
            <a:ext cx="2256236" cy="167850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2681285" y="394399"/>
            <a:ext cx="3833814" cy="84544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2"/>
          </p:nvPr>
        </p:nvSpPr>
        <p:spPr>
          <a:xfrm>
            <a:off x="342900" y="2072917"/>
            <a:ext cx="2256236" cy="6775978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D60B24-6632-4B23-B847-110FA0842C98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DC34A7-AFE6-4B45-8118-271D8B19A50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42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1344213" y="6934196"/>
            <a:ext cx="4114800" cy="81861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 txBox="1">
            <a:spLocks noGrp="1"/>
          </p:cNvSpPr>
          <p:nvPr>
            <p:ph type="pic" idx="1"/>
          </p:nvPr>
        </p:nvSpPr>
        <p:spPr>
          <a:xfrm>
            <a:off x="1344213" y="885120"/>
            <a:ext cx="41148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2"/>
          </p:nvPr>
        </p:nvSpPr>
        <p:spPr>
          <a:xfrm>
            <a:off x="1344213" y="7752813"/>
            <a:ext cx="4114800" cy="1162577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A5E58D-DEB1-4648-AE17-6F56605B2F9A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4FF66B-E1FD-4F8B-8CB1-27B35046998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50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342900" y="396703"/>
            <a:ext cx="6172200" cy="165100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342900" y="2311402"/>
            <a:ext cx="6172200" cy="653749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342900" y="9181398"/>
            <a:ext cx="1600190" cy="5274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6202163-91FB-4F7A-9DD4-7483D3DB2E52}" type="datetime1">
              <a:rPr lang="fr-FR"/>
              <a:pPr lvl="0"/>
              <a:t>14/09/2023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2343150" y="9181398"/>
            <a:ext cx="2171699" cy="5274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190" cy="5274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C7309E2-D9BF-4687-AED0-CBA30F2ABA75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fr-FR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direct-signaletique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>
            <a:extLst>
              <a:ext uri="{FF2B5EF4-FFF2-40B4-BE49-F238E27FC236}">
                <a16:creationId xmlns:a16="http://schemas.microsoft.com/office/drawing/2014/main" id="{1908487C-6D9A-4365-BCFF-E8F26AC85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0" t="11286" r="7802" b="46714"/>
          <a:stretch/>
        </p:blipFill>
        <p:spPr>
          <a:xfrm>
            <a:off x="1340768" y="94339"/>
            <a:ext cx="4803554" cy="722184"/>
          </a:xfrm>
          <a:prstGeom prst="rect">
            <a:avLst/>
          </a:prstGeom>
        </p:spPr>
      </p:pic>
      <p:sp>
        <p:nvSpPr>
          <p:cNvPr id="5" name="ZoneTexte 19"/>
          <p:cNvSpPr txBox="1"/>
          <p:nvPr/>
        </p:nvSpPr>
        <p:spPr>
          <a:xfrm>
            <a:off x="57197" y="4798819"/>
            <a:ext cx="6517816" cy="195438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1" i="0" u="none" strike="noStrike" kern="1200" cap="none" spc="0" baseline="0" dirty="0">
                <a:solidFill>
                  <a:srgbClr val="000000"/>
                </a:solidFill>
                <a:uFillTx/>
                <a:cs typeface="Times New Roman" pitchFamily="18"/>
              </a:rPr>
              <a:t>Caractéristiques 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>
                <a:latin typeface="Calibri" panose="020F0502020204030204" pitchFamily="34" charset="0"/>
              </a:rPr>
              <a:t>Dimensions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b="0" i="0" dirty="0">
                <a:effectLst/>
              </a:rPr>
              <a:t>Hauteu</a:t>
            </a:r>
            <a:r>
              <a:rPr lang="fr-FR" sz="1100" dirty="0"/>
              <a:t>r 300 mm</a:t>
            </a:r>
            <a:endParaRPr lang="fr-FR" sz="1100" b="0" i="0" dirty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/>
              <a:t>Structure :  acier galvanisé pour une parfaite anticorrosion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Partie supérieure et cache serrure laqués noir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/>
              <a:t>Verrouillage et déverrouillage par clé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Obturateur fixe, sans aucun trou au sol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/>
              <a:t>Auto drainant : il se pose à fond de fouilles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Effet scellement : la borne est stable lorsqu’elle est en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/>
              <a:t>Fixation : scellement direct dans le sol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b="0" i="0" u="none" strike="noStrike" baseline="0" dirty="0"/>
              <a:t>Poids : 21 kg</a:t>
            </a:r>
          </a:p>
        </p:txBody>
      </p:sp>
      <p:sp>
        <p:nvSpPr>
          <p:cNvPr id="3" name="ZoneTexte 7"/>
          <p:cNvSpPr txBox="1"/>
          <p:nvPr/>
        </p:nvSpPr>
        <p:spPr>
          <a:xfrm>
            <a:off x="908720" y="106660"/>
            <a:ext cx="5616624" cy="369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l"/>
            <a:r>
              <a:rPr lang="fr-FR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Fourreau d’amovibilité pour borne </a:t>
            </a:r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</a:rPr>
              <a:t>270 </a:t>
            </a:r>
            <a:r>
              <a:rPr lang="fr-FR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mm</a:t>
            </a:r>
            <a:endParaRPr lang="fr-FR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ZoneTexte 8"/>
          <p:cNvSpPr txBox="1"/>
          <p:nvPr/>
        </p:nvSpPr>
        <p:spPr>
          <a:xfrm>
            <a:off x="2084216" y="495751"/>
            <a:ext cx="2928960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>
                <a:solidFill>
                  <a:srgbClr val="FFFFFF"/>
                </a:solidFill>
                <a:uFillTx/>
                <a:latin typeface="DIN" pitchFamily="2"/>
                <a:cs typeface="Times New Roman" pitchFamily="18"/>
              </a:rPr>
              <a:t>Externe</a:t>
            </a:r>
            <a:endParaRPr lang="fr-FR" sz="1400" b="1" i="0" u="none" strike="noStrike" kern="1200" cap="none" spc="0" baseline="0" dirty="0">
              <a:solidFill>
                <a:srgbClr val="FFFFFF"/>
              </a:solidFill>
              <a:uFillTx/>
              <a:latin typeface="DIN" pitchFamily="2"/>
              <a:cs typeface="Times New Roman" pitchFamily="18"/>
            </a:endParaRPr>
          </a:p>
        </p:txBody>
      </p:sp>
      <p:sp>
        <p:nvSpPr>
          <p:cNvPr id="6" name="ZoneTexte 13"/>
          <p:cNvSpPr txBox="1"/>
          <p:nvPr/>
        </p:nvSpPr>
        <p:spPr>
          <a:xfrm>
            <a:off x="4095579" y="9192874"/>
            <a:ext cx="2546384" cy="60016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cs typeface="Times New Roman" pitchFamily="18"/>
                <a:hlinkClick r:id="rId3"/>
              </a:rPr>
              <a:t>contact@direct-signaletique.com</a:t>
            </a:r>
            <a:r>
              <a:rPr lang="fr-FR" sz="11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 </a:t>
            </a:r>
            <a:endParaRPr lang="fr-FR" sz="1100" b="1" i="0" u="none" strike="noStrike" kern="0" cap="none" spc="0" baseline="0">
              <a:solidFill>
                <a:srgbClr val="FF0000"/>
              </a:solidFill>
              <a:uFillTx/>
              <a:latin typeface="Calibri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Tel : 03 28 40 28 40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www.direct-signaletique.com </a:t>
            </a:r>
            <a:endParaRPr lang="fr-FR" sz="1100" b="0" i="0" u="none" strike="noStrike" kern="1200" cap="none" spc="0" baseline="0">
              <a:solidFill>
                <a:srgbClr val="000000"/>
              </a:solidFill>
              <a:uFillTx/>
              <a:latin typeface="Calibri"/>
              <a:cs typeface="Times New Roman" pitchFamily="18"/>
            </a:endParaRPr>
          </a:p>
        </p:txBody>
      </p:sp>
      <p:pic>
        <p:nvPicPr>
          <p:cNvPr id="8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27038" y="9231014"/>
            <a:ext cx="1554159" cy="52387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21"/>
          <p:cNvSpPr txBox="1"/>
          <p:nvPr/>
        </p:nvSpPr>
        <p:spPr>
          <a:xfrm>
            <a:off x="1988838" y="9231014"/>
            <a:ext cx="2098127" cy="60016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Parc économique de la Creule 59190 Hazebrouck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FRANCE</a:t>
            </a:r>
          </a:p>
        </p:txBody>
      </p:sp>
      <p:cxnSp>
        <p:nvCxnSpPr>
          <p:cNvPr id="10" name="Connecteur droit 1023"/>
          <p:cNvCxnSpPr/>
          <p:nvPr/>
        </p:nvCxnSpPr>
        <p:spPr>
          <a:xfrm>
            <a:off x="1700811" y="9231014"/>
            <a:ext cx="0" cy="523878"/>
          </a:xfrm>
          <a:prstGeom prst="straightConnector1">
            <a:avLst/>
          </a:prstGeom>
          <a:noFill/>
          <a:ln w="9528">
            <a:solidFill>
              <a:srgbClr val="000000"/>
            </a:solidFill>
            <a:prstDash val="solid"/>
          </a:ln>
        </p:spPr>
      </p:cxnSp>
      <p:cxnSp>
        <p:nvCxnSpPr>
          <p:cNvPr id="11" name="Connecteur droit 33"/>
          <p:cNvCxnSpPr/>
          <p:nvPr/>
        </p:nvCxnSpPr>
        <p:spPr>
          <a:xfrm>
            <a:off x="4005062" y="9218020"/>
            <a:ext cx="0" cy="523878"/>
          </a:xfrm>
          <a:prstGeom prst="straightConnector1">
            <a:avLst/>
          </a:prstGeom>
          <a:noFill/>
          <a:ln w="9528">
            <a:solidFill>
              <a:srgbClr val="000000"/>
            </a:solidFill>
            <a:prstDash val="solid"/>
          </a:ln>
        </p:spPr>
      </p:cxnSp>
      <p:pic>
        <p:nvPicPr>
          <p:cNvPr id="12" name="Image 1026"/>
          <p:cNvPicPr>
            <a:picLocks noChangeAspect="1"/>
          </p:cNvPicPr>
          <p:nvPr/>
        </p:nvPicPr>
        <p:blipFill>
          <a:blip r:embed="rId5"/>
          <a:srcRect l="8200" t="12000" r="15200" b="28833"/>
          <a:stretch>
            <a:fillRect/>
          </a:stretch>
        </p:blipFill>
        <p:spPr>
          <a:xfrm>
            <a:off x="1284319" y="4726190"/>
            <a:ext cx="416492" cy="2988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D833E5F-561E-4978-708E-E2E70A817186}"/>
              </a:ext>
            </a:extLst>
          </p:cNvPr>
          <p:cNvSpPr txBox="1"/>
          <p:nvPr/>
        </p:nvSpPr>
        <p:spPr>
          <a:xfrm>
            <a:off x="5979260" y="789304"/>
            <a:ext cx="1224634" cy="2616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kern="0" dirty="0">
                <a:solidFill>
                  <a:srgbClr val="000000"/>
                </a:solidFill>
              </a:rPr>
              <a:t>Réf : 30396 </a:t>
            </a: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FAC85D-4601-4796-8122-35F84523FEAE}"/>
              </a:ext>
            </a:extLst>
          </p:cNvPr>
          <p:cNvSpPr/>
          <p:nvPr/>
        </p:nvSpPr>
        <p:spPr>
          <a:xfrm>
            <a:off x="57197" y="6825208"/>
            <a:ext cx="66173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/>
              <a:t>Conditions d’utilisation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Utilisation en extérieur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AA6B0F4-9AFF-9DE4-6E18-04963A5ABA4F}"/>
              </a:ext>
            </a:extLst>
          </p:cNvPr>
          <p:cNvSpPr txBox="1"/>
          <p:nvPr/>
        </p:nvSpPr>
        <p:spPr>
          <a:xfrm>
            <a:off x="57197" y="7329264"/>
            <a:ext cx="6048665" cy="4308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1" dirty="0"/>
              <a:t>Conditionnement :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kern="0" dirty="0">
                <a:solidFill>
                  <a:srgbClr val="000000"/>
                </a:solidFill>
              </a:rPr>
              <a:t>Vendu à l’unité.  </a:t>
            </a: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</a:endParaRPr>
          </a:p>
        </p:txBody>
      </p:sp>
      <p:sp>
        <p:nvSpPr>
          <p:cNvPr id="16" name="ZoneTexte 21">
            <a:extLst>
              <a:ext uri="{FF2B5EF4-FFF2-40B4-BE49-F238E27FC236}">
                <a16:creationId xmlns:a16="http://schemas.microsoft.com/office/drawing/2014/main" id="{6E4FC7B4-CA13-5A05-44CE-9C4D648AA2C8}"/>
              </a:ext>
            </a:extLst>
          </p:cNvPr>
          <p:cNvSpPr txBox="1"/>
          <p:nvPr/>
        </p:nvSpPr>
        <p:spPr>
          <a:xfrm>
            <a:off x="57197" y="7833320"/>
            <a:ext cx="4320480" cy="7694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1" i="0" u="none" strike="noStrike" kern="0" cap="none" spc="0" baseline="0" dirty="0">
                <a:solidFill>
                  <a:srgbClr val="000000"/>
                </a:solidFill>
                <a:uFillTx/>
              </a:rPr>
              <a:t>Quels sont les avantages de ce produit ?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dirty="0">
                <a:effectLst/>
              </a:rPr>
              <a:t>Ce fourreau permet d'accueillir une borne de ø 270 mm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dirty="0">
                <a:effectLst/>
              </a:rPr>
              <a:t>Verrouillage et déverrouillage facile par clé triangle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dirty="0">
                <a:effectLst/>
              </a:rPr>
              <a:t>Bloc entièrement fabriqué en acier galvanisé, ne craint pas la rouille</a:t>
            </a:r>
            <a:endParaRPr lang="fr-FR" sz="11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E696C2-3D2A-02EA-EB88-E6836B1C9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396" y="874082"/>
            <a:ext cx="3238375" cy="3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9A481066-7F92-DA09-4712-2935F426A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359" y="6781156"/>
            <a:ext cx="1908823" cy="1908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151</Words>
  <Application>Microsoft Office PowerPoint</Application>
  <PresentationFormat>Format A4 (210 x 297 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marketing direct signaletique</dc:creator>
  <cp:lastModifiedBy>Lisa | Direct Signalétique</cp:lastModifiedBy>
  <cp:revision>94</cp:revision>
  <dcterms:created xsi:type="dcterms:W3CDTF">2017-04-20T09:44:16Z</dcterms:created>
  <dcterms:modified xsi:type="dcterms:W3CDTF">2023-09-14T14:14:16Z</dcterms:modified>
</cp:coreProperties>
</file>